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7" r:id="rId6"/>
    <p:sldId id="265" r:id="rId7"/>
    <p:sldId id="266" r:id="rId8"/>
    <p:sldId id="270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90B666-B4FD-4DF1-B953-EA6E6EAEF52F}" v="1" dt="2025-10-23T02:54:17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Mancilla" userId="c51bfa96-6581-463d-ba0b-4e30ff3c7caf" providerId="ADAL" clId="{9890B666-B4FD-4DF1-B953-EA6E6EAEF52F}"/>
    <pc:docChg chg="custSel addSld delSld modSld">
      <pc:chgData name="Alberto Mancilla" userId="c51bfa96-6581-463d-ba0b-4e30ff3c7caf" providerId="ADAL" clId="{9890B666-B4FD-4DF1-B953-EA6E6EAEF52F}" dt="2025-10-23T02:54:22.285" v="103" actId="2696"/>
      <pc:docMkLst>
        <pc:docMk/>
      </pc:docMkLst>
      <pc:sldChg chg="modSp mod">
        <pc:chgData name="Alberto Mancilla" userId="c51bfa96-6581-463d-ba0b-4e30ff3c7caf" providerId="ADAL" clId="{9890B666-B4FD-4DF1-B953-EA6E6EAEF52F}" dt="2025-10-17T21:19:46.648" v="99" actId="20577"/>
        <pc:sldMkLst>
          <pc:docMk/>
          <pc:sldMk cId="25268738" sldId="265"/>
        </pc:sldMkLst>
        <pc:graphicFrameChg chg="modGraphic">
          <ac:chgData name="Alberto Mancilla" userId="c51bfa96-6581-463d-ba0b-4e30ff3c7caf" providerId="ADAL" clId="{9890B666-B4FD-4DF1-B953-EA6E6EAEF52F}" dt="2025-10-17T21:19:46.648" v="99" actId="20577"/>
          <ac:graphicFrameMkLst>
            <pc:docMk/>
            <pc:sldMk cId="25268738" sldId="265"/>
            <ac:graphicFrameMk id="3" creationId="{78216733-CF66-4966-0A12-C52D767660BF}"/>
          </ac:graphicFrameMkLst>
        </pc:graphicFrameChg>
      </pc:sldChg>
      <pc:sldChg chg="modSp mod">
        <pc:chgData name="Alberto Mancilla" userId="c51bfa96-6581-463d-ba0b-4e30ff3c7caf" providerId="ADAL" clId="{9890B666-B4FD-4DF1-B953-EA6E6EAEF52F}" dt="2025-10-17T21:18:44.929" v="49" actId="20577"/>
        <pc:sldMkLst>
          <pc:docMk/>
          <pc:sldMk cId="3710150828" sldId="267"/>
        </pc:sldMkLst>
        <pc:graphicFrameChg chg="modGraphic">
          <ac:chgData name="Alberto Mancilla" userId="c51bfa96-6581-463d-ba0b-4e30ff3c7caf" providerId="ADAL" clId="{9890B666-B4FD-4DF1-B953-EA6E6EAEF52F}" dt="2025-10-17T21:18:44.929" v="49" actId="20577"/>
          <ac:graphicFrameMkLst>
            <pc:docMk/>
            <pc:sldMk cId="3710150828" sldId="267"/>
            <ac:graphicFrameMk id="9" creationId="{E7D59151-EA63-BB4F-67B2-7F40CEF3A9BA}"/>
          </ac:graphicFrameMkLst>
        </pc:graphicFrameChg>
      </pc:sldChg>
      <pc:sldChg chg="delSp new del mod">
        <pc:chgData name="Alberto Mancilla" userId="c51bfa96-6581-463d-ba0b-4e30ff3c7caf" providerId="ADAL" clId="{9890B666-B4FD-4DF1-B953-EA6E6EAEF52F}" dt="2025-10-23T02:54:22.285" v="103" actId="2696"/>
        <pc:sldMkLst>
          <pc:docMk/>
          <pc:sldMk cId="862427258" sldId="269"/>
        </pc:sldMkLst>
        <pc:spChg chg="del">
          <ac:chgData name="Alberto Mancilla" userId="c51bfa96-6581-463d-ba0b-4e30ff3c7caf" providerId="ADAL" clId="{9890B666-B4FD-4DF1-B953-EA6E6EAEF52F}" dt="2025-10-23T02:54:16.093" v="101" actId="478"/>
          <ac:spMkLst>
            <pc:docMk/>
            <pc:sldMk cId="862427258" sldId="269"/>
            <ac:spMk id="2" creationId="{8F470B01-FC04-6B55-0596-BAA887912C89}"/>
          </ac:spMkLst>
        </pc:spChg>
        <pc:spChg chg="del">
          <ac:chgData name="Alberto Mancilla" userId="c51bfa96-6581-463d-ba0b-4e30ff3c7caf" providerId="ADAL" clId="{9890B666-B4FD-4DF1-B953-EA6E6EAEF52F}" dt="2025-10-23T02:54:16.093" v="101" actId="478"/>
          <ac:spMkLst>
            <pc:docMk/>
            <pc:sldMk cId="862427258" sldId="269"/>
            <ac:spMk id="3" creationId="{E39B9CE0-B756-6875-E719-4A4E1059DEB4}"/>
          </ac:spMkLst>
        </pc:spChg>
      </pc:sldChg>
      <pc:sldChg chg="add">
        <pc:chgData name="Alberto Mancilla" userId="c51bfa96-6581-463d-ba0b-4e30ff3c7caf" providerId="ADAL" clId="{9890B666-B4FD-4DF1-B953-EA6E6EAEF52F}" dt="2025-10-23T02:54:17.061" v="102"/>
        <pc:sldMkLst>
          <pc:docMk/>
          <pc:sldMk cId="3006871927" sldId="270"/>
        </pc:sldMkLst>
      </pc:sldChg>
    </pc:docChg>
  </pc:docChgLst>
  <pc:docChgLst>
    <pc:chgData name="Alberto Mancilla" userId="S::alberto.mancilla@americantower.com::c51bfa96-6581-463d-ba0b-4e30ff3c7caf" providerId="AD" clId="Web-{11AF4919-5254-819E-6400-1878B176D52A}"/>
    <pc:docChg chg="modSld">
      <pc:chgData name="Alberto Mancilla" userId="S::alberto.mancilla@americantower.com::c51bfa96-6581-463d-ba0b-4e30ff3c7caf" providerId="AD" clId="Web-{11AF4919-5254-819E-6400-1878B176D52A}" dt="2025-10-13T04:02:38.078" v="51"/>
      <pc:docMkLst>
        <pc:docMk/>
      </pc:docMkLst>
      <pc:sldChg chg="modSp">
        <pc:chgData name="Alberto Mancilla" userId="S::alberto.mancilla@americantower.com::c51bfa96-6581-463d-ba0b-4e30ff3c7caf" providerId="AD" clId="Web-{11AF4919-5254-819E-6400-1878B176D52A}" dt="2025-10-13T04:02:38.078" v="51"/>
        <pc:sldMkLst>
          <pc:docMk/>
          <pc:sldMk cId="3710150828" sldId="267"/>
        </pc:sldMkLst>
        <pc:graphicFrameChg chg="mod modGraphic">
          <ac:chgData name="Alberto Mancilla" userId="S::alberto.mancilla@americantower.com::c51bfa96-6581-463d-ba0b-4e30ff3c7caf" providerId="AD" clId="Web-{11AF4919-5254-819E-6400-1878B176D52A}" dt="2025-10-13T04:02:38.078" v="51"/>
          <ac:graphicFrameMkLst>
            <pc:docMk/>
            <pc:sldMk cId="3710150828" sldId="267"/>
            <ac:graphicFrameMk id="9" creationId="{E7D59151-EA63-BB4F-67B2-7F40CEF3A9BA}"/>
          </ac:graphicFrameMkLst>
        </pc:graphicFrameChg>
      </pc:sldChg>
    </pc:docChg>
  </pc:docChgLst>
  <pc:docChgLst>
    <pc:chgData name="Alberto Mancilla" userId="c51bfa96-6581-463d-ba0b-4e30ff3c7caf" providerId="ADAL" clId="{26E85232-F887-4DDC-9F2F-9DBF53AB3918}"/>
    <pc:docChg chg="modSld">
      <pc:chgData name="Alberto Mancilla" userId="c51bfa96-6581-463d-ba0b-4e30ff3c7caf" providerId="ADAL" clId="{26E85232-F887-4DDC-9F2F-9DBF53AB3918}" dt="2025-10-13T03:57:40.035" v="11" actId="1076"/>
      <pc:docMkLst>
        <pc:docMk/>
      </pc:docMkLst>
      <pc:sldChg chg="modSp mod">
        <pc:chgData name="Alberto Mancilla" userId="c51bfa96-6581-463d-ba0b-4e30ff3c7caf" providerId="ADAL" clId="{26E85232-F887-4DDC-9F2F-9DBF53AB3918}" dt="2025-10-13T03:57:40.035" v="11" actId="1076"/>
        <pc:sldMkLst>
          <pc:docMk/>
          <pc:sldMk cId="3710150828" sldId="267"/>
        </pc:sldMkLst>
        <pc:graphicFrameChg chg="mod modGraphic">
          <ac:chgData name="Alberto Mancilla" userId="c51bfa96-6581-463d-ba0b-4e30ff3c7caf" providerId="ADAL" clId="{26E85232-F887-4DDC-9F2F-9DBF53AB3918}" dt="2025-10-13T03:57:40.035" v="11" actId="1076"/>
          <ac:graphicFrameMkLst>
            <pc:docMk/>
            <pc:sldMk cId="3710150828" sldId="267"/>
            <ac:graphicFrameMk id="9" creationId="{E7D59151-EA63-BB4F-67B2-7F40CEF3A9B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8F294-EEB5-622F-CEBC-40FBCBA19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B418B-ACAA-77F1-A2F7-CB85AEE15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398FC-4AFF-8068-B770-24F600526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28352-BDF0-4468-D2F7-F9C81613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CFF80-0BFA-555C-2CAA-829C9C7E0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8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F7A1E-DC8B-F91F-081A-D1B7765A1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BAC97-A67C-0AB8-2ED2-CF93C57AA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D7869-0A0F-869A-D386-09524DFC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4E2B2-AD41-E9D1-4F72-2A595FDF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58414-B41C-D078-E977-11C8AA49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6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D29C18-67FD-5CF8-5311-AAA067DC0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7D9D7-0470-B71D-E632-745D89161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7660E-92C6-C60E-3A8B-AF153D8DB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985F9-A61E-9124-4CB6-051CC0EF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A351E-B9A6-866A-AF90-CEDED2FFB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7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20C7C-A71D-A550-D260-31C60E180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59679-B437-64A8-C349-397CEA253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334F7-4695-5994-3D07-A99F8DF6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0A77E-9472-3BB1-9CF8-35D7F5F34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CBE29-440C-CC35-8281-6D3D24169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6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5ABE-D395-6465-F8CD-4FE08235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DB1E8-8E55-CCD6-B8D7-CC8D4A7A9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EE94D-8F1A-A240-EA36-3456218D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C8B4C-3F81-5750-B9D6-5A611152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140B8-7B14-FF96-C753-7C1E2BCB0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2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D7508-E8C2-4683-0489-87FD2749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AC230-175B-9966-96AB-8B78D15BB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CA183-886E-7467-13FF-EE34E1E29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03524-5BCD-EC15-E227-615EE6008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5D0EC-DB99-4387-240B-C04C49531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4B99D7-4D92-B1C4-5856-D0CDEF41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3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B8A0-3CA1-D719-1D60-E82878492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64A1E-C68B-E959-DE56-87D8F32B9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65E90-E4BA-3C9C-7A22-C6138AD90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3A28B2-0681-8DF1-C015-D30BA7759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6424D-94A0-DD8E-1B41-8C680E8C3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E4F9E2-434E-6DD6-A5D9-BDDA86F16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C37003-5485-1F23-C71A-1E1A6DD1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FC90BA-3113-6053-01E1-C3DCA67FD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9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08C0C-7F2B-F774-09F3-D6F1725F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20AD4A-2D1E-6C31-1B28-48F9EAAD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986F0-A97A-1901-CAD7-4E1B910C1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95886-A379-10D3-0A4F-2411F43F4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9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4EDAC2-E3F0-8ED2-96FB-B77418F12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2193C-7B4D-4A74-5CFB-B62567E8B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6CDFF-F1CD-A200-FC52-DC7BEC60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1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F1D18-F3AC-244D-DA09-E99B7EEB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606F-6BEE-C3BC-79C3-732CDE520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4F3F6-BA26-302C-1B12-5C085498B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8F2A01-CDFB-F3B9-919C-94F0C721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3CABA-1F21-DC8A-4A3B-EB8CC02A1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024A3-5FA3-DF80-CBE0-798310E1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8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C05F-42F0-C7E7-8714-A689536F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587F0-9E6B-671C-0F6B-93D4E196F9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8DE47-F114-FBDC-B219-D96A964C8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9B971-A219-322D-6687-9B44C9C8A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3C91F-64DA-0466-B2F1-6572ED4D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0BEBF-696E-7CF6-D4E8-792EB1BC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6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DC5CD9-77F9-9B47-0D6D-B0FB007D5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0EBD3-13BA-1087-54D3-878102FA9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CE507-2520-A803-F4B4-2332CC2D1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4B047D-CEA1-4F84-A72C-66A27FB5158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DDC14-2A88-4DB3-12BB-C1E38A7D9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36CA1-AB4C-F185-4F42-A9348C990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5DBAE0-D7DA-4ACB-95FD-2613EA0B6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10.90.0.184:8007/" TargetMode="External"/><Relationship Id="rId3" Type="http://schemas.openxmlformats.org/officeDocument/2006/relationships/hyperlink" Target="https://10.90.0.171/" TargetMode="External"/><Relationship Id="rId7" Type="http://schemas.openxmlformats.org/officeDocument/2006/relationships/hyperlink" Target="https://10.90.0.174/" TargetMode="External"/><Relationship Id="rId12" Type="http://schemas.openxmlformats.org/officeDocument/2006/relationships/hyperlink" Target="https://10.90.0.178/" TargetMode="External"/><Relationship Id="rId2" Type="http://schemas.openxmlformats.org/officeDocument/2006/relationships/hyperlink" Target="https://10.90.0.17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10.90.0.173/" TargetMode="External"/><Relationship Id="rId11" Type="http://schemas.openxmlformats.org/officeDocument/2006/relationships/hyperlink" Target="https://10.90.0.177/" TargetMode="External"/><Relationship Id="rId5" Type="http://schemas.openxmlformats.org/officeDocument/2006/relationships/hyperlink" Target="https://10.90.0.182:8006/" TargetMode="External"/><Relationship Id="rId10" Type="http://schemas.openxmlformats.org/officeDocument/2006/relationships/hyperlink" Target="https://10.90.0.186:8006/" TargetMode="External"/><Relationship Id="rId4" Type="http://schemas.openxmlformats.org/officeDocument/2006/relationships/hyperlink" Target="https://10.90.0.172/" TargetMode="External"/><Relationship Id="rId9" Type="http://schemas.openxmlformats.org/officeDocument/2006/relationships/hyperlink" Target="https://10.90.0.185:800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10.90.0.173/" TargetMode="External"/><Relationship Id="rId2" Type="http://schemas.openxmlformats.org/officeDocument/2006/relationships/hyperlink" Target="https://10.90.0.17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10.90.0.182:8006/" TargetMode="External"/><Relationship Id="rId5" Type="http://schemas.openxmlformats.org/officeDocument/2006/relationships/hyperlink" Target="https://10.90.0.186:8006/" TargetMode="External"/><Relationship Id="rId4" Type="http://schemas.openxmlformats.org/officeDocument/2006/relationships/hyperlink" Target="https://10.90.0.185:8006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10.90.0.172/" TargetMode="External"/><Relationship Id="rId7" Type="http://schemas.openxmlformats.org/officeDocument/2006/relationships/hyperlink" Target="https://10.90.0.187:8006/" TargetMode="External"/><Relationship Id="rId2" Type="http://schemas.openxmlformats.org/officeDocument/2006/relationships/hyperlink" Target="https://10.90.0.17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10.90.0.180:8006/" TargetMode="External"/><Relationship Id="rId5" Type="http://schemas.openxmlformats.org/officeDocument/2006/relationships/hyperlink" Target="https://10.90.0.178/" TargetMode="External"/><Relationship Id="rId4" Type="http://schemas.openxmlformats.org/officeDocument/2006/relationships/hyperlink" Target="https://10.90.0.174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F2DE3B-2DEB-A5AC-E284-EA375AB9F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337" y="338137"/>
            <a:ext cx="1152525" cy="6953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0BBB69-7C9E-0713-2C50-5C2EB63C8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" y="1033462"/>
            <a:ext cx="2305050" cy="533400"/>
          </a:xfrm>
          <a:prstGeom prst="rect">
            <a:avLst/>
          </a:prstGeom>
        </p:spPr>
      </p:pic>
      <p:sp>
        <p:nvSpPr>
          <p:cNvPr id="18" name="Title 4">
            <a:extLst>
              <a:ext uri="{FF2B5EF4-FFF2-40B4-BE49-F238E27FC236}">
                <a16:creationId xmlns:a16="http://schemas.microsoft.com/office/drawing/2014/main" id="{2C890863-7DFB-F3AB-8D8F-4E4B4AD92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201"/>
            <a:ext cx="12191999" cy="662781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PROXMOX – NODO TG01</a:t>
            </a:r>
          </a:p>
        </p:txBody>
      </p:sp>
      <p:sp>
        <p:nvSpPr>
          <p:cNvPr id="19" name="Footer Placeholder 3">
            <a:extLst>
              <a:ext uri="{FF2B5EF4-FFF2-40B4-BE49-F238E27FC236}">
                <a16:creationId xmlns:a16="http://schemas.microsoft.com/office/drawing/2014/main" id="{68F76009-55C8-2E4A-41AB-A98CB56A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r>
              <a:rPr lang="en-US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ALBERTO MANCILLA | Analyst Networking</a:t>
            </a:r>
            <a:endParaRPr lang="en-US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948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A5AAA982-6EA5-6A34-4113-F018FB514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48" y="404735"/>
            <a:ext cx="11727304" cy="542860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ACCESOS DE PROXMOX – ILO/HYPERVISORES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7D59151-EA63-BB4F-67B2-7F40CEF3A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77543"/>
              </p:ext>
            </p:extLst>
          </p:nvPr>
        </p:nvGraphicFramePr>
        <p:xfrm>
          <a:off x="1567018" y="1520062"/>
          <a:ext cx="9057963" cy="4595931"/>
        </p:xfrm>
        <a:graphic>
          <a:graphicData uri="http://schemas.openxmlformats.org/drawingml/2006/table">
            <a:tbl>
              <a:tblPr/>
              <a:tblGrid>
                <a:gridCol w="1218064">
                  <a:extLst>
                    <a:ext uri="{9D8B030D-6E8A-4147-A177-3AD203B41FA5}">
                      <a16:colId xmlns:a16="http://schemas.microsoft.com/office/drawing/2014/main" val="1261743717"/>
                    </a:ext>
                  </a:extLst>
                </a:gridCol>
                <a:gridCol w="1572409">
                  <a:extLst>
                    <a:ext uri="{9D8B030D-6E8A-4147-A177-3AD203B41FA5}">
                      <a16:colId xmlns:a16="http://schemas.microsoft.com/office/drawing/2014/main" val="1182516646"/>
                    </a:ext>
                  </a:extLst>
                </a:gridCol>
                <a:gridCol w="841571">
                  <a:extLst>
                    <a:ext uri="{9D8B030D-6E8A-4147-A177-3AD203B41FA5}">
                      <a16:colId xmlns:a16="http://schemas.microsoft.com/office/drawing/2014/main" val="2589695936"/>
                    </a:ext>
                  </a:extLst>
                </a:gridCol>
                <a:gridCol w="1860314">
                  <a:extLst>
                    <a:ext uri="{9D8B030D-6E8A-4147-A177-3AD203B41FA5}">
                      <a16:colId xmlns:a16="http://schemas.microsoft.com/office/drawing/2014/main" val="3278593059"/>
                    </a:ext>
                  </a:extLst>
                </a:gridCol>
                <a:gridCol w="1749583">
                  <a:extLst>
                    <a:ext uri="{9D8B030D-6E8A-4147-A177-3AD203B41FA5}">
                      <a16:colId xmlns:a16="http://schemas.microsoft.com/office/drawing/2014/main" val="4127826722"/>
                    </a:ext>
                  </a:extLst>
                </a:gridCol>
                <a:gridCol w="1816022">
                  <a:extLst>
                    <a:ext uri="{9D8B030D-6E8A-4147-A177-3AD203B41FA5}">
                      <a16:colId xmlns:a16="http://schemas.microsoft.com/office/drawing/2014/main" val="3688240764"/>
                    </a:ext>
                  </a:extLst>
                </a:gridCol>
              </a:tblGrid>
              <a:tr h="233301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PROXMOX TG01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995465"/>
                  </a:ext>
                </a:extLst>
              </a:tr>
              <a:tr h="23330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SERVIDOR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HYPERVISOR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PUERTO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Acceso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USER/PASSWORD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728003"/>
                  </a:ext>
                </a:extLst>
              </a:tr>
              <a:tr h="209938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2"/>
                        </a:rPr>
                        <a:t>https://10.90.0.170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AdminILO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/ admin.2025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419494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10.90.0.180/10.90.1.190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https://10.90.0.180:8006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5646"/>
                  </a:ext>
                </a:extLst>
              </a:tr>
              <a:tr h="209938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/>
                          <a:hlinkClick r:id="rId3"/>
                        </a:rPr>
                        <a:t>https://10.90.0.171</a:t>
                      </a:r>
                      <a:endParaRPr lang="en-US" sz="1100" b="0" i="0" u="sng" strike="noStrike" dirty="0">
                        <a:solidFill>
                          <a:srgbClr val="467886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AdminILO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/ AdminILO!2025!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037055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10.90.0.181/10.90.1.191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https://10.90.0.181:8006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30281"/>
                  </a:ext>
                </a:extLst>
              </a:tr>
              <a:tr h="209938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4"/>
                        </a:rPr>
                        <a:t>https://10.90.0.172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AdminILO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/ AdminILO!2025!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668456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10.90.0.182/10.90.1.192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5"/>
                        </a:rPr>
                        <a:t>https://10.90.0.182:8006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872162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SERV_PRMX_PBS1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pbs1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6"/>
                        </a:rPr>
                        <a:t>https://10.90.0.173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 / admin.2025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138179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10.90.0.183/10.90.1.193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https://10.90.0.183:8007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 AdminPBS!2025!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946906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SERV_PRMX_PBS2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pbs2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7"/>
                        </a:rPr>
                        <a:t>https://10.90.0.174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Administrator / admin.2025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121637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10.90.0.184/10.90.1.194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8"/>
                        </a:rPr>
                        <a:t>https://10.90.0.184:8007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 AdminPBS!2025!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784871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/>
                        </a:rPr>
                        <a:t>10.90.0.175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 / uO7snpWl9%R$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237847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/>
                          <a:hlinkClick r:id="rId9"/>
                        </a:rPr>
                        <a:t>https://10.90.0.185:8006</a:t>
                      </a:r>
                      <a:endParaRPr lang="en-US" sz="1100" b="0" i="0" u="sng" strike="noStrike" dirty="0">
                        <a:solidFill>
                          <a:srgbClr val="467886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402187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/>
                        </a:rPr>
                        <a:t>10.90.0.176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https://10.90.1.176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admin/  Americantower2023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876512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10"/>
                        </a:rPr>
                        <a:t>https://10.90.0.186:8006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825341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467886"/>
                          </a:solidFill>
                          <a:effectLst/>
                          <a:latin typeface="Aptos Narrow"/>
                          <a:hlinkClick r:id="rId11"/>
                        </a:rPr>
                        <a:t>https://10.90.0.177</a:t>
                      </a:r>
                      <a:endParaRPr lang="en-US" sz="1100" b="0" i="0" u="sng" strike="noStrike" dirty="0">
                        <a:solidFill>
                          <a:srgbClr val="467886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ATC / Admin.2025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471302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10.90.0.187/10.90.1.197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https://10.90.0.187:8006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125662"/>
                  </a:ext>
                </a:extLst>
              </a:tr>
              <a:tr h="2333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SERV_PRMX_7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pve7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ILO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  <a:hlinkClick r:id="rId12"/>
                        </a:rPr>
                        <a:t>https://10.90.0.178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ATC / Admin.2025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97575"/>
                  </a:ext>
                </a:extLst>
              </a:tr>
              <a:tr h="23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PO1/PO2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10.90.0.188/10.90.1.198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https://10.90.0.188:8006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5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150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7C5AFF44-7737-4D3D-532E-241762891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48" y="179882"/>
            <a:ext cx="11727304" cy="542860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Esquema de Conexiones SERVER –5170_TG01_01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216733-CF66-4966-0A12-C52D76766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998831"/>
              </p:ext>
            </p:extLst>
          </p:nvPr>
        </p:nvGraphicFramePr>
        <p:xfrm>
          <a:off x="173637" y="974360"/>
          <a:ext cx="11844725" cy="5483400"/>
        </p:xfrm>
        <a:graphic>
          <a:graphicData uri="http://schemas.openxmlformats.org/drawingml/2006/table">
            <a:tbl>
              <a:tblPr/>
              <a:tblGrid>
                <a:gridCol w="425670">
                  <a:extLst>
                    <a:ext uri="{9D8B030D-6E8A-4147-A177-3AD203B41FA5}">
                      <a16:colId xmlns:a16="http://schemas.microsoft.com/office/drawing/2014/main" val="2908206370"/>
                    </a:ext>
                  </a:extLst>
                </a:gridCol>
                <a:gridCol w="1151566">
                  <a:extLst>
                    <a:ext uri="{9D8B030D-6E8A-4147-A177-3AD203B41FA5}">
                      <a16:colId xmlns:a16="http://schemas.microsoft.com/office/drawing/2014/main" val="1164702831"/>
                    </a:ext>
                  </a:extLst>
                </a:gridCol>
                <a:gridCol w="1180366">
                  <a:extLst>
                    <a:ext uri="{9D8B030D-6E8A-4147-A177-3AD203B41FA5}">
                      <a16:colId xmlns:a16="http://schemas.microsoft.com/office/drawing/2014/main" val="1034661162"/>
                    </a:ext>
                  </a:extLst>
                </a:gridCol>
                <a:gridCol w="842086">
                  <a:extLst>
                    <a:ext uri="{9D8B030D-6E8A-4147-A177-3AD203B41FA5}">
                      <a16:colId xmlns:a16="http://schemas.microsoft.com/office/drawing/2014/main" val="1875372593"/>
                    </a:ext>
                  </a:extLst>
                </a:gridCol>
                <a:gridCol w="1920635">
                  <a:extLst>
                    <a:ext uri="{9D8B030D-6E8A-4147-A177-3AD203B41FA5}">
                      <a16:colId xmlns:a16="http://schemas.microsoft.com/office/drawing/2014/main" val="3915080047"/>
                    </a:ext>
                  </a:extLst>
                </a:gridCol>
                <a:gridCol w="585668">
                  <a:extLst>
                    <a:ext uri="{9D8B030D-6E8A-4147-A177-3AD203B41FA5}">
                      <a16:colId xmlns:a16="http://schemas.microsoft.com/office/drawing/2014/main" val="3846399017"/>
                    </a:ext>
                  </a:extLst>
                </a:gridCol>
                <a:gridCol w="593683">
                  <a:extLst>
                    <a:ext uri="{9D8B030D-6E8A-4147-A177-3AD203B41FA5}">
                      <a16:colId xmlns:a16="http://schemas.microsoft.com/office/drawing/2014/main" val="1597643254"/>
                    </a:ext>
                  </a:extLst>
                </a:gridCol>
                <a:gridCol w="1462083">
                  <a:extLst>
                    <a:ext uri="{9D8B030D-6E8A-4147-A177-3AD203B41FA5}">
                      <a16:colId xmlns:a16="http://schemas.microsoft.com/office/drawing/2014/main" val="3644898201"/>
                    </a:ext>
                  </a:extLst>
                </a:gridCol>
                <a:gridCol w="638505">
                  <a:extLst>
                    <a:ext uri="{9D8B030D-6E8A-4147-A177-3AD203B41FA5}">
                      <a16:colId xmlns:a16="http://schemas.microsoft.com/office/drawing/2014/main" val="1165491701"/>
                    </a:ext>
                  </a:extLst>
                </a:gridCol>
                <a:gridCol w="1480591">
                  <a:extLst>
                    <a:ext uri="{9D8B030D-6E8A-4147-A177-3AD203B41FA5}">
                      <a16:colId xmlns:a16="http://schemas.microsoft.com/office/drawing/2014/main" val="1339640479"/>
                    </a:ext>
                  </a:extLst>
                </a:gridCol>
                <a:gridCol w="1563872">
                  <a:extLst>
                    <a:ext uri="{9D8B030D-6E8A-4147-A177-3AD203B41FA5}">
                      <a16:colId xmlns:a16="http://schemas.microsoft.com/office/drawing/2014/main" val="2522391780"/>
                    </a:ext>
                  </a:extLst>
                </a:gridCol>
              </a:tblGrid>
              <a:tr h="179578">
                <a:tc gridSpan="11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5170_BHL_TG01_01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56542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Port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Servidor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Modelo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SN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Descripción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Puerto Servidor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VLAN 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IP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Virtual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Acceso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User/Password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98987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2M203308Z9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To_BA_PRMX_TG01_01_Port_IL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hlinkClick r:id="rId2"/>
                        </a:rPr>
                        <a:t>https://10.90.0.170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AdminILO / AdminILO!2025!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64798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2M211204HX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To_BA_PRMX_TG01_B1_Port_IL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https://10.90.0.173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Admin/Pass: admin.2025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33471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CZ294210CK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To_BA_PRMX_TG01_04_Port_IL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https://10.90.0.175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admin/uO7snpWl9%R$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180527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CZ294210CK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To_BA_PRMX_TG01_04_Port_P1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https://10.90.0.185:8006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442789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CZ29400PQD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To_BA_PRMX_TG01_05_Port_IL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https://10.90.0.176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admin/Americantower2023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952859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CZ29400PQD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To_BA_PRMX_TG01_05_Port_P2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https://10.90.0.186:8006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025620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To_BA_PRMX_TG01_06_Port_IL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https://10.90.0.177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ATC/Admin.2025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627791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2M203308Z9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To_BA_PRMX_TG01_01_Port_P1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10.90.0.180/10.90.1.190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https://10.90.0.180:8006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045559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To_BA_PRMX_TG01_02_Port_P1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10.90.0.181/10.90.1.191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https://10.90.0.181:8006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12193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CZ294210DW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To_BA_PRMX_TG01_03_Port_P1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10.90.0.182/10.90.1.192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https://10.90.0.182:8006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97298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</a:t>
                      </a: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2M211204HX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To_BA_PRMX_TG01_B1_Port_P1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10.90.0.183/10.90.1.193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pve3/pbs1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https://10.90.0.183:8007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 AdminPBS!2025!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953277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2M2214010Y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To_BA_PRMX_TG01_B2_Port_P1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10.90.0.184/10.90.1.194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pbs2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https://10.90.0.184:8007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 AdminPBS!2025!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195285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To_BA_PRMX_TG01_06_Port_P1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10.90.0.187/10.90.1.197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https://10.90.0.187:8006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276603"/>
                  </a:ext>
                </a:extLst>
              </a:tr>
              <a:tr h="35079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To_BA_PRMX_TG01_07_Port_P1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10.90.0.188/10.90.1.198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pve7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https://10.90.0.188:8006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12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82CFFA-DA46-6790-2554-E273CA7A7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48" y="179882"/>
            <a:ext cx="11727304" cy="542860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Esquema de Conexiones SERVER – 5170_TG01_02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F02D45-D15D-6F14-EC24-F2964F939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297346"/>
              </p:ext>
            </p:extLst>
          </p:nvPr>
        </p:nvGraphicFramePr>
        <p:xfrm>
          <a:off x="232348" y="995783"/>
          <a:ext cx="11727304" cy="5390027"/>
        </p:xfrm>
        <a:graphic>
          <a:graphicData uri="http://schemas.openxmlformats.org/drawingml/2006/table">
            <a:tbl>
              <a:tblPr/>
              <a:tblGrid>
                <a:gridCol w="414535">
                  <a:extLst>
                    <a:ext uri="{9D8B030D-6E8A-4147-A177-3AD203B41FA5}">
                      <a16:colId xmlns:a16="http://schemas.microsoft.com/office/drawing/2014/main" val="1450009572"/>
                    </a:ext>
                  </a:extLst>
                </a:gridCol>
                <a:gridCol w="1126237">
                  <a:extLst>
                    <a:ext uri="{9D8B030D-6E8A-4147-A177-3AD203B41FA5}">
                      <a16:colId xmlns:a16="http://schemas.microsoft.com/office/drawing/2014/main" val="492251661"/>
                    </a:ext>
                  </a:extLst>
                </a:gridCol>
                <a:gridCol w="1119982">
                  <a:extLst>
                    <a:ext uri="{9D8B030D-6E8A-4147-A177-3AD203B41FA5}">
                      <a16:colId xmlns:a16="http://schemas.microsoft.com/office/drawing/2014/main" val="59921799"/>
                    </a:ext>
                  </a:extLst>
                </a:gridCol>
                <a:gridCol w="811511">
                  <a:extLst>
                    <a:ext uri="{9D8B030D-6E8A-4147-A177-3AD203B41FA5}">
                      <a16:colId xmlns:a16="http://schemas.microsoft.com/office/drawing/2014/main" val="1674045210"/>
                    </a:ext>
                  </a:extLst>
                </a:gridCol>
                <a:gridCol w="1811767">
                  <a:extLst>
                    <a:ext uri="{9D8B030D-6E8A-4147-A177-3AD203B41FA5}">
                      <a16:colId xmlns:a16="http://schemas.microsoft.com/office/drawing/2014/main" val="1124512339"/>
                    </a:ext>
                  </a:extLst>
                </a:gridCol>
                <a:gridCol w="614597">
                  <a:extLst>
                    <a:ext uri="{9D8B030D-6E8A-4147-A177-3AD203B41FA5}">
                      <a16:colId xmlns:a16="http://schemas.microsoft.com/office/drawing/2014/main" val="2338682720"/>
                    </a:ext>
                  </a:extLst>
                </a:gridCol>
                <a:gridCol w="554636">
                  <a:extLst>
                    <a:ext uri="{9D8B030D-6E8A-4147-A177-3AD203B41FA5}">
                      <a16:colId xmlns:a16="http://schemas.microsoft.com/office/drawing/2014/main" val="3171468905"/>
                    </a:ext>
                  </a:extLst>
                </a:gridCol>
                <a:gridCol w="1508982">
                  <a:extLst>
                    <a:ext uri="{9D8B030D-6E8A-4147-A177-3AD203B41FA5}">
                      <a16:colId xmlns:a16="http://schemas.microsoft.com/office/drawing/2014/main" val="831376975"/>
                    </a:ext>
                  </a:extLst>
                </a:gridCol>
                <a:gridCol w="648746">
                  <a:extLst>
                    <a:ext uri="{9D8B030D-6E8A-4147-A177-3AD203B41FA5}">
                      <a16:colId xmlns:a16="http://schemas.microsoft.com/office/drawing/2014/main" val="740368341"/>
                    </a:ext>
                  </a:extLst>
                </a:gridCol>
                <a:gridCol w="1474423">
                  <a:extLst>
                    <a:ext uri="{9D8B030D-6E8A-4147-A177-3AD203B41FA5}">
                      <a16:colId xmlns:a16="http://schemas.microsoft.com/office/drawing/2014/main" val="3319952119"/>
                    </a:ext>
                  </a:extLst>
                </a:gridCol>
                <a:gridCol w="1641888">
                  <a:extLst>
                    <a:ext uri="{9D8B030D-6E8A-4147-A177-3AD203B41FA5}">
                      <a16:colId xmlns:a16="http://schemas.microsoft.com/office/drawing/2014/main" val="2996362303"/>
                    </a:ext>
                  </a:extLst>
                </a:gridCol>
              </a:tblGrid>
              <a:tr h="192163">
                <a:tc gridSpan="11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5170_BHL_TG01_02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063766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PORT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Servidor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Modelo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SN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Descripción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Puerto </a:t>
                      </a:r>
                      <a:r>
                        <a:rPr lang="en-US" sz="11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Servidor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VLAN 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IP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Virtual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Acceso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User/Password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198277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To_BA_PRMX_TG01_02_Port_IL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2"/>
                        </a:rPr>
                        <a:t>https://10.90.0.171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AdminILO / AdminILO!2025!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293837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CZ294210DW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To_BA_PRMX_TG01_03_Port_IL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https://10.90.0.172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AdminILO / AdminILO!2025!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300117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2M2214010Y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To_BA_PRMX_TG01_B2_Port_IL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https://10.90.0.174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Administrator/admin.2025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123546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To_BA_PRMX_TG01_07_Port_IL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ILO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10.90.0.178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hlinkClick r:id="rId5"/>
                        </a:rPr>
                        <a:t>https://10.90.0.178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ATC/Admin.2025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8131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CZ294210CK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To_BA_PRMX_TG01_04_Port_P2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https://10.90.0.185:8006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509380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CZ29400PQD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To_BA_PRMX_TG01_05_Port_P1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pve5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https://10.90.0.186:8006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940053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2M203308Z9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To_BA_PRMX_TG01_01_Port_P2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6"/>
                        </a:rPr>
                        <a:t>https://10.90.0.180:8006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909594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To_BA_PRMX_TG01_02_Port_P2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https://10.90.0.181:8006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845077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Gen10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CZ294210DW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To_BA_PRMX_TG01_03_Port_P2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10.90.0.182/10.90.1.192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https://10.90.0.182:8006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001522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2M211204HX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To_BA_PRMX_TG01_B1_Port_P2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10.90.0.183/10.90.1.193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pve3/pbs1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https://10.90.0.183:8007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 AdminPBS!2025!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218980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SERV_PRMX_PBS2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StoreEasy 1460 Storage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2M2214010Y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To_BA_PRMX_TG01_B2_Port_P2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 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10.90.0.184/10.90.1.194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pbs2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https://10.90.0.184:8007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 AdminPBS!2025!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244433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To_BA_PRMX_TG01_06_Port_P2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10.90.0.187/10.90.1.197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7"/>
                        </a:rPr>
                        <a:t>https://10.90.0.187:8006</a:t>
                      </a:r>
                      <a:endParaRPr lang="en-US" sz="11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986605"/>
                  </a:ext>
                </a:extLst>
              </a:tr>
              <a:tr h="3712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ProLiant DL380 Gen9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MXQ7110569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To_BA_PRMX_TG01_07_Port_P2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71 - 72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10.90.0.188/10.90.1.198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pve7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https://10.90.0.188:8006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root / AdminPVE!2025!</a:t>
                      </a:r>
                    </a:p>
                  </a:txBody>
                  <a:tcPr marL="8190" marR="8190" marT="81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27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93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A836FC-9AE0-0816-C4A2-6104676BA052}"/>
              </a:ext>
            </a:extLst>
          </p:cNvPr>
          <p:cNvGraphicFramePr>
            <a:graphicFrameLocks noGrp="1"/>
          </p:cNvGraphicFramePr>
          <p:nvPr/>
        </p:nvGraphicFramePr>
        <p:xfrm>
          <a:off x="2249715" y="1731622"/>
          <a:ext cx="7263493" cy="2012298"/>
        </p:xfrm>
        <a:graphic>
          <a:graphicData uri="http://schemas.openxmlformats.org/drawingml/2006/table">
            <a:tbl>
              <a:tblPr/>
              <a:tblGrid>
                <a:gridCol w="1870900">
                  <a:extLst>
                    <a:ext uri="{9D8B030D-6E8A-4147-A177-3AD203B41FA5}">
                      <a16:colId xmlns:a16="http://schemas.microsoft.com/office/drawing/2014/main" val="2753141842"/>
                    </a:ext>
                  </a:extLst>
                </a:gridCol>
                <a:gridCol w="2261088">
                  <a:extLst>
                    <a:ext uri="{9D8B030D-6E8A-4147-A177-3AD203B41FA5}">
                      <a16:colId xmlns:a16="http://schemas.microsoft.com/office/drawing/2014/main" val="813844923"/>
                    </a:ext>
                  </a:extLst>
                </a:gridCol>
                <a:gridCol w="1090524">
                  <a:extLst>
                    <a:ext uri="{9D8B030D-6E8A-4147-A177-3AD203B41FA5}">
                      <a16:colId xmlns:a16="http://schemas.microsoft.com/office/drawing/2014/main" val="3663692103"/>
                    </a:ext>
                  </a:extLst>
                </a:gridCol>
                <a:gridCol w="2040981">
                  <a:extLst>
                    <a:ext uri="{9D8B030D-6E8A-4147-A177-3AD203B41FA5}">
                      <a16:colId xmlns:a16="http://schemas.microsoft.com/office/drawing/2014/main" val="2430363152"/>
                    </a:ext>
                  </a:extLst>
                </a:gridCol>
              </a:tblGrid>
              <a:tr h="330672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726649"/>
                  </a:ext>
                </a:extLst>
              </a:tr>
              <a:tr h="33067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SERVICIO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USER/PASSWORD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942332"/>
                  </a:ext>
                </a:extLst>
              </a:tr>
              <a:tr h="33067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SOLARWINDS DB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/AR2FSWDB1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10.90.1.21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Administrator/ AdminATC2024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19068"/>
                  </a:ext>
                </a:extLst>
              </a:tr>
              <a:tr h="33067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SOLARWINDS APP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/ AR2FSWCON1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10.90.1.22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Administrator/ 9lwek3t53%$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f#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128665"/>
                  </a:ext>
                </a:extLst>
              </a:tr>
              <a:tr h="33067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POSTGRES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10.90.1.197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ingenieria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/ s!&amp;Rit2o (CONFIRMA ESTAS CREDENCIALES)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219634"/>
                  </a:ext>
                </a:extLst>
              </a:tr>
              <a:tr h="33067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SERV_PRMX_7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POSTGRES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10.90.1.198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ingenieria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/ s!&amp;Rit2o (CONFIRMA ESTAS CREDENCIALES)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2105"/>
                  </a:ext>
                </a:extLst>
              </a:tr>
            </a:tbl>
          </a:graphicData>
        </a:graphic>
      </p:graphicFrame>
      <p:sp>
        <p:nvSpPr>
          <p:cNvPr id="6" name="Title 4">
            <a:extLst>
              <a:ext uri="{FF2B5EF4-FFF2-40B4-BE49-F238E27FC236}">
                <a16:creationId xmlns:a16="http://schemas.microsoft.com/office/drawing/2014/main" id="{FA88F9A6-B77C-4621-1139-DE33BA147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48" y="179882"/>
            <a:ext cx="11727304" cy="542860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SERVICIOS</a:t>
            </a:r>
          </a:p>
        </p:txBody>
      </p:sp>
    </p:spTree>
    <p:extLst>
      <p:ext uri="{BB962C8B-B14F-4D97-AF65-F5344CB8AC3E}">
        <p14:creationId xmlns:p14="http://schemas.microsoft.com/office/powerpoint/2010/main" val="3006871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21D8459E-5DD2-6BA6-5F2B-03839CADF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48" y="179882"/>
            <a:ext cx="11727304" cy="542860"/>
          </a:xfr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rgbClr val="C00000"/>
                </a:solidFill>
              </a:rPr>
              <a:t>IDENTIFICAR UN SERVIDOR EN LOS CIENA 5170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3AA294-15A4-B9F4-AF82-A6732BF797E1}"/>
              </a:ext>
            </a:extLst>
          </p:cNvPr>
          <p:cNvSpPr txBox="1">
            <a:spLocks/>
          </p:cNvSpPr>
          <p:nvPr/>
        </p:nvSpPr>
        <p:spPr>
          <a:xfrm>
            <a:off x="1941226" y="1936230"/>
            <a:ext cx="8087193" cy="5428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fr-FR" sz="4000" dirty="0">
                <a:solidFill>
                  <a:srgbClr val="000000"/>
                </a:solidFill>
                <a:latin typeface="Aptos Narrow" panose="020B0004020202020204" pitchFamily="34" charset="0"/>
              </a:rPr>
              <a:t>To_BA_PRMX_TG01_02_Port_IL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5DB64878-49D3-1484-B0EE-015F5E9D40A3}"/>
              </a:ext>
            </a:extLst>
          </p:cNvPr>
          <p:cNvSpPr txBox="1">
            <a:spLocks/>
          </p:cNvSpPr>
          <p:nvPr/>
        </p:nvSpPr>
        <p:spPr>
          <a:xfrm>
            <a:off x="1737609" y="1141393"/>
            <a:ext cx="2271011" cy="54286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fr-FR" sz="4000" b="1" u="sng" dirty="0">
                <a:solidFill>
                  <a:srgbClr val="FF0000"/>
                </a:solidFill>
                <a:latin typeface="Aptos Narrow" panose="020B0004020202020204" pitchFamily="34" charset="0"/>
              </a:rPr>
              <a:t>EJEMPLO 1: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93657C28-223F-9F17-5C7F-1A46093F2154}"/>
              </a:ext>
            </a:extLst>
          </p:cNvPr>
          <p:cNvSpPr txBox="1">
            <a:spLocks/>
          </p:cNvSpPr>
          <p:nvPr/>
        </p:nvSpPr>
        <p:spPr>
          <a:xfrm>
            <a:off x="5617563" y="3052815"/>
            <a:ext cx="3227883" cy="54286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fr-FR" sz="4000" b="1" dirty="0" err="1">
                <a:solidFill>
                  <a:srgbClr val="FF0000"/>
                </a:solidFill>
                <a:latin typeface="Aptos Narrow" panose="020B0004020202020204" pitchFamily="34" charset="0"/>
              </a:rPr>
              <a:t>Servidor</a:t>
            </a:r>
            <a:r>
              <a:rPr lang="fr-FR" sz="4000" b="1" dirty="0">
                <a:solidFill>
                  <a:srgbClr val="FF0000"/>
                </a:solidFill>
                <a:latin typeface="Aptos Narrow" panose="020B0004020202020204" pitchFamily="34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Aptos Narrow" panose="020B0004020202020204" pitchFamily="34" charset="0"/>
              </a:rPr>
              <a:t>Proxmox</a:t>
            </a:r>
            <a:r>
              <a:rPr lang="fr-FR" sz="4000" b="1" dirty="0">
                <a:solidFill>
                  <a:srgbClr val="FF0000"/>
                </a:solidFill>
                <a:latin typeface="Aptos Narrow" panose="020B0004020202020204" pitchFamily="34" charset="0"/>
              </a:rPr>
              <a:t> 2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A974BF2-D6AC-79E0-DFB8-794B515CE73F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7231505" y="2631490"/>
            <a:ext cx="0" cy="4213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5CAB226-E2EB-FF82-99F9-985F7EB195BF}"/>
              </a:ext>
            </a:extLst>
          </p:cNvPr>
          <p:cNvSpPr/>
          <p:nvPr/>
        </p:nvSpPr>
        <p:spPr>
          <a:xfrm>
            <a:off x="6805534" y="1783830"/>
            <a:ext cx="689548" cy="808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A55E302D-283D-DA60-E20B-F764A58EBAB6}"/>
              </a:ext>
            </a:extLst>
          </p:cNvPr>
          <p:cNvSpPr txBox="1">
            <a:spLocks/>
          </p:cNvSpPr>
          <p:nvPr/>
        </p:nvSpPr>
        <p:spPr>
          <a:xfrm>
            <a:off x="1941226" y="4851279"/>
            <a:ext cx="8087193" cy="5428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en-US" sz="4000" dirty="0">
                <a:solidFill>
                  <a:srgbClr val="000000"/>
                </a:solidFill>
                <a:latin typeface="Aptos Narrow" panose="020B0004020202020204" pitchFamily="34" charset="0"/>
              </a:rPr>
              <a:t>   </a:t>
            </a:r>
            <a:r>
              <a:rPr lang="pl-PL" sz="4000" dirty="0">
                <a:solidFill>
                  <a:srgbClr val="000000"/>
                </a:solidFill>
                <a:latin typeface="Aptos Narrow" panose="020B0004020202020204" pitchFamily="34" charset="0"/>
              </a:rPr>
              <a:t>To_BA_PRMX_TG01_B1_Port_P1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D313E27-1D7C-F1A5-6234-439977B01EF1}"/>
              </a:ext>
            </a:extLst>
          </p:cNvPr>
          <p:cNvSpPr txBox="1">
            <a:spLocks/>
          </p:cNvSpPr>
          <p:nvPr/>
        </p:nvSpPr>
        <p:spPr>
          <a:xfrm>
            <a:off x="1737609" y="4056442"/>
            <a:ext cx="2271011" cy="54286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fr-FR" sz="4000" b="1" u="sng" dirty="0">
                <a:solidFill>
                  <a:srgbClr val="FF0000"/>
                </a:solidFill>
                <a:latin typeface="Aptos Narrow" panose="020B0004020202020204" pitchFamily="34" charset="0"/>
              </a:rPr>
              <a:t>EJEMPLO 2: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F6594C8F-E562-EAA9-3657-209A24A1A5A3}"/>
              </a:ext>
            </a:extLst>
          </p:cNvPr>
          <p:cNvSpPr txBox="1">
            <a:spLocks/>
          </p:cNvSpPr>
          <p:nvPr/>
        </p:nvSpPr>
        <p:spPr>
          <a:xfrm>
            <a:off x="5617563" y="5967864"/>
            <a:ext cx="3227883" cy="54286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"/>
            <a:r>
              <a:rPr lang="fr-FR" sz="4000" b="1" dirty="0" err="1">
                <a:solidFill>
                  <a:srgbClr val="FF0000"/>
                </a:solidFill>
                <a:latin typeface="Aptos Narrow" panose="020B0004020202020204" pitchFamily="34" charset="0"/>
              </a:rPr>
              <a:t>Servidor</a:t>
            </a:r>
            <a:r>
              <a:rPr lang="fr-FR" sz="4000" b="1" dirty="0">
                <a:solidFill>
                  <a:srgbClr val="FF0000"/>
                </a:solidFill>
                <a:latin typeface="Aptos Narrow" panose="020B0004020202020204" pitchFamily="34" charset="0"/>
              </a:rPr>
              <a:t> PBS 1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B7DB7E0-9E52-2F79-F6BA-521A9E342E54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7231505" y="5546539"/>
            <a:ext cx="0" cy="4213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C17C1B25-0145-E84D-3CAA-831F2206368C}"/>
              </a:ext>
            </a:extLst>
          </p:cNvPr>
          <p:cNvSpPr/>
          <p:nvPr/>
        </p:nvSpPr>
        <p:spPr>
          <a:xfrm>
            <a:off x="6805534" y="4698879"/>
            <a:ext cx="689548" cy="808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1917BB-D173-FA8F-2BFC-4825FC66A977}"/>
              </a:ext>
            </a:extLst>
          </p:cNvPr>
          <p:cNvSpPr/>
          <p:nvPr/>
        </p:nvSpPr>
        <p:spPr>
          <a:xfrm>
            <a:off x="4439587" y="1783830"/>
            <a:ext cx="1177976" cy="808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41CCEF-01F8-821A-1B93-A5A28B91706D}"/>
              </a:ext>
            </a:extLst>
          </p:cNvPr>
          <p:cNvSpPr/>
          <p:nvPr/>
        </p:nvSpPr>
        <p:spPr>
          <a:xfrm>
            <a:off x="4439587" y="4718600"/>
            <a:ext cx="1177976" cy="808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AB8F05-8948-98CB-B289-86C7DE9EDCB4}"/>
              </a:ext>
            </a:extLst>
          </p:cNvPr>
          <p:cNvCxnSpPr>
            <a:cxnSpLocks/>
            <a:stCxn id="7" idx="0"/>
            <a:endCxn id="17" idx="2"/>
          </p:cNvCxnSpPr>
          <p:nvPr/>
        </p:nvCxnSpPr>
        <p:spPr>
          <a:xfrm flipH="1" flipV="1">
            <a:off x="5028575" y="2592048"/>
            <a:ext cx="2202930" cy="460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ED16F91-F16A-415B-8EF0-E8A4972B4443}"/>
              </a:ext>
            </a:extLst>
          </p:cNvPr>
          <p:cNvCxnSpPr>
            <a:cxnSpLocks/>
          </p:cNvCxnSpPr>
          <p:nvPr/>
        </p:nvCxnSpPr>
        <p:spPr>
          <a:xfrm flipH="1" flipV="1">
            <a:off x="5110084" y="5546539"/>
            <a:ext cx="2202930" cy="4213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779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8BB9658CFF9D4DAA1363FCBE70F341" ma:contentTypeVersion="14" ma:contentTypeDescription="Create a new document." ma:contentTypeScope="" ma:versionID="2718c3278aad1ebf0e4ad42be192778a">
  <xsd:schema xmlns:xsd="http://www.w3.org/2001/XMLSchema" xmlns:xs="http://www.w3.org/2001/XMLSchema" xmlns:p="http://schemas.microsoft.com/office/2006/metadata/properties" xmlns:ns2="d46ad918-61cd-4f26-87bd-f6c02130720f" xmlns:ns3="52aa6f0e-68b8-442d-8018-7a6e953e2491" targetNamespace="http://schemas.microsoft.com/office/2006/metadata/properties" ma:root="true" ma:fieldsID="b54c7d7609f9872b1e9032cadb03e445" ns2:_="" ns3:_="">
    <xsd:import namespace="d46ad918-61cd-4f26-87bd-f6c02130720f"/>
    <xsd:import namespace="52aa6f0e-68b8-442d-8018-7a6e953e24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6ad918-61cd-4f26-87bd-f6c0213072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3a24c10-b583-4521-ace3-0062fa09d1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aa6f0e-68b8-442d-8018-7a6e953e249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181165e-ac1d-480f-9086-11c48e9ea27c}" ma:internalName="TaxCatchAll" ma:showField="CatchAllData" ma:web="52aa6f0e-68b8-442d-8018-7a6e953e24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aa6f0e-68b8-442d-8018-7a6e953e2491" xsi:nil="true"/>
    <lcf76f155ced4ddcb4097134ff3c332f xmlns="d46ad918-61cd-4f26-87bd-f6c0213072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9AC4C4-F9FB-402F-95C2-79542587A0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B54468-C621-4863-A980-9AC99D34F4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6ad918-61cd-4f26-87bd-f6c02130720f"/>
    <ds:schemaRef ds:uri="52aa6f0e-68b8-442d-8018-7a6e953e24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7AB0FA-46C6-4E16-A47E-79540D970A0A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52aa6f0e-68b8-442d-8018-7a6e953e2491"/>
    <ds:schemaRef ds:uri="http://purl.org/dc/terms/"/>
    <ds:schemaRef ds:uri="d46ad918-61cd-4f26-87bd-f6c02130720f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06815d30-c3a7-41f1-ae74-0fda03852c96}" enabled="0" method="" siteId="{06815d30-c3a7-41f1-ae74-0fda03852c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1430</Words>
  <Application>Microsoft Office PowerPoint</Application>
  <PresentationFormat>Widescreen</PresentationFormat>
  <Paragraphs>452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Aptos Narrow</vt:lpstr>
      <vt:lpstr>Arial</vt:lpstr>
      <vt:lpstr>Office Theme</vt:lpstr>
      <vt:lpstr>PROXMOX – NODO TG01</vt:lpstr>
      <vt:lpstr>ACCESOS DE PROXMOX – ILO/HYPERVISORES</vt:lpstr>
      <vt:lpstr>Esquema de Conexiones SERVER –5170_TG01_01</vt:lpstr>
      <vt:lpstr>Esquema de Conexiones SERVER – 5170_TG01_02</vt:lpstr>
      <vt:lpstr>SERVICIOS</vt:lpstr>
      <vt:lpstr>IDENTIFICAR UN SERVIDOR EN LOS CIENA 5170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Mancilla</dc:creator>
  <cp:lastModifiedBy>Alberto Mancilla</cp:lastModifiedBy>
  <cp:revision>12</cp:revision>
  <dcterms:created xsi:type="dcterms:W3CDTF">2025-09-29T13:57:10Z</dcterms:created>
  <dcterms:modified xsi:type="dcterms:W3CDTF">2025-10-23T02:54:22Z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0x010100388BB9658CFF9D4DAA1363FCBE70F341</vt:lpwstr>
  </property>
  <property fmtid="{D5CDD505-2E9C-101B-9397-08002B2CF9AE}" pid="3" name="MediaServiceImageTags">
    <vt:lpwstr/>
  </property>
</Properties>
</file>